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138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F4FBB-A9DD-4C42-A612-9C6B72EE9E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CCA45B-A878-4F8E-9376-29FBCC3CFC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37E42-C924-489E-BD61-1720B5E91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91EA1-BC0D-4EC3-B876-69600BD929C7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D3388-278D-4BD7-890F-089A0E761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6B8BD-7F2D-48AC-ABC6-1B7F19D79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E55-2757-46B3-897E-2124DACE3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631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C84B3-9598-4A9D-B645-0341D999A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7179D3-8BB2-45AE-B368-F147EF483C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B15D52-6039-4A80-8B59-AFC95B196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91EA1-BC0D-4EC3-B876-69600BD929C7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F61FAB-BA83-4D63-AA9F-18E10A362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D0785-574B-4F46-A19D-AD7FB9293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E55-2757-46B3-897E-2124DACE3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195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50CA91-5EAA-49A0-9104-F91F9B73E8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11A026-2DF9-4865-8354-AF95659EA8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D3EE8-10FF-4E64-8940-9D62D0BF4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91EA1-BC0D-4EC3-B876-69600BD929C7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8482B-B502-4EA0-B15E-320639CF7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EA4A9-7866-444C-BD5C-81B24314C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E55-2757-46B3-897E-2124DACE3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066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9FBD6-AEB0-4763-9619-6B5C0B381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22B23-E343-4983-A98C-ED07DD37E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BE51F-BBA8-4AD5-954A-55B8D8477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91EA1-BC0D-4EC3-B876-69600BD929C7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932F6-B50E-4503-BDE2-2B6BED832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C7B2A-05D1-4E68-9A7E-ECEFCEB7B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E55-2757-46B3-897E-2124DACE3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6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7E026-F717-48DA-8CE3-F7089C82B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60CD64-2BD6-4B3C-9FE3-8595037F1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29139-6A75-4E61-97C9-274210209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91EA1-BC0D-4EC3-B876-69600BD929C7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E27A9-E6BF-408F-813F-D5387BEC6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3DD157-C843-483C-B471-2663FCFE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E55-2757-46B3-897E-2124DACE3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369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C2B26-8A83-4EF5-80E2-E198F6E78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F7B49E-DAA0-4FCF-9565-41FEF260B7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E3F65A-5B89-4D97-A8CA-20E9E270A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921CF-24E4-45A2-9116-262ABC851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91EA1-BC0D-4EC3-B876-69600BD929C7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CE08F-7CCC-4D77-B46D-881D638F5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B2D651-6045-4868-B3D5-58A1E4FE1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E55-2757-46B3-897E-2124DACE3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184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69D9B-1EC5-42CA-AE9A-43E096E1D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DAE57-6421-40EB-AA3D-571CEC7C2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A81844-D47F-4234-B2AE-B3FC592C4E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9FDAA6-6157-475F-80A4-591E32BB2A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89B827-F070-4B45-BEAC-791BA019F7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E3DF6C-8242-4894-92E4-A2300A688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91EA1-BC0D-4EC3-B876-69600BD929C7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925E97-09E3-4306-9866-1307F83DB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DDB6F4-8C08-4147-9368-45AE33A03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E55-2757-46B3-897E-2124DACE3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067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24924-7F88-40BB-98F6-70DE94263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EA9445-7C0B-44C9-A57F-3F5E3E82B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91EA1-BC0D-4EC3-B876-69600BD929C7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149D6E-D1BF-4FA5-9936-DBC1AE578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66ABF8-85D8-44A1-8DC4-A004BDA7D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E55-2757-46B3-897E-2124DACE3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82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A045D5-77C5-4470-8552-FCC639541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91EA1-BC0D-4EC3-B876-69600BD929C7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60E807-CDB4-403B-8BFA-527BF50E8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059E1A-7CE2-4614-93D9-6F6A70FE7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E55-2757-46B3-897E-2124DACE3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9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038F2-0DEC-4D10-82B7-A0AAC3EDC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F872A-0C6B-46FB-8924-FEA6FE47F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17A7D6-1F5E-4234-8013-292AFE010E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866B93-0B7D-4ADA-8F9C-99DF6F2E8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91EA1-BC0D-4EC3-B876-69600BD929C7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8FA6E-C282-460C-903B-D60B8F788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744678-1970-4A27-AA56-3835D3FAB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E55-2757-46B3-897E-2124DACE3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01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A1621-7EBA-405B-8999-F14422B90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FA0796-E5BB-4B6F-9A25-AF1DAEC1D3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18965-679E-406D-9D1F-362506B8DF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77876B-B0C6-4AAC-BBF4-EB944F6BA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91EA1-BC0D-4EC3-B876-69600BD929C7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A64-0972-4A9A-97E9-E7E6DBB73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56939-B13E-4102-AAF0-DD42E7A75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E55-2757-46B3-897E-2124DACE3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66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69DA15-A3C4-42D8-8BCF-E30E2041D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4BA2E-9FE8-4571-8319-49D329000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E6795-1651-452F-AEA8-5E6C6B0FB7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91EA1-BC0D-4EC3-B876-69600BD929C7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D6E71E-B8E2-4D76-A344-E18DD1B285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FF21F-FF27-40D0-B4A2-0C1E861A91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07E55-2757-46B3-897E-2124DACE3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12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9D0AD-742D-48F9-A9A6-8C378A7084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4E4F3A-7D96-4AE6-A63F-EFBE2902BB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4B372-E127-441B-9F6F-218BC0C79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16"/>
            <a:ext cx="12192000" cy="684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509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Antalek</dc:creator>
  <cp:lastModifiedBy>Rachel Antalek</cp:lastModifiedBy>
  <cp:revision>1</cp:revision>
  <dcterms:created xsi:type="dcterms:W3CDTF">2018-09-05T19:23:34Z</dcterms:created>
  <dcterms:modified xsi:type="dcterms:W3CDTF">2018-09-05T19:23:56Z</dcterms:modified>
</cp:coreProperties>
</file>